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Bree Serif"/>
      <p:regular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BreeSerif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jpg>
</file>

<file path=ppt/media/image12.jpg>
</file>

<file path=ppt/media/image13.png>
</file>

<file path=ppt/media/image14.jp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20.png>
</file>

<file path=ppt/media/image21.png>
</file>

<file path=ppt/media/image3.png>
</file>

<file path=ppt/media/image4.jpg>
</file>

<file path=ppt/media/image5.jpg>
</file>

<file path=ppt/media/image6.png>
</file>

<file path=ppt/media/image7.jpg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Yash - Brief intro about us and the game, from trinidad &amp; tobago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72c1dd1ae6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72c1dd1ae6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Y: interesting features to implement throughout devleopment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72c1dd1ae6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72c1dd1ae6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72c1dd1ae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72c1dd1ae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D: explaining trinidad &amp; tobago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Y: Brief explanation why, segue in to rules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72c1dd1ae6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72c1dd1ae6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D: Explaining the rules &amp; how they are inconvenient (betting and knowing the associated words)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72c1dd1ae6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72c1dd1ae6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72c1dd1ae6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72c1dd1ae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D: example of playthrough, and how its about dreams (segue)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72c1dd1ae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72c1dd1ae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Y: what we’re making, how it targets inconvenience of knowing words and betting, includes UI schematics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72c1dd1ae6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72c1dd1ae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Y: dream aesthetic and how we will achieve that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2c1dd1ae6_2_3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2c1dd1ae6_2_3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Y: dream aesthetic and how we will achieve that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72c1dd1ae6_5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72c1dd1ae6_5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Y: what we’re making, how it targets inconvenience of knowing words and betting, includes UI schematics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8F4A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Relationship Id="rId4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jpg"/><Relationship Id="rId4" Type="http://schemas.openxmlformats.org/officeDocument/2006/relationships/image" Target="../media/image14.jpg"/><Relationship Id="rId9" Type="http://schemas.openxmlformats.org/officeDocument/2006/relationships/image" Target="../media/image10.png"/><Relationship Id="rId5" Type="http://schemas.openxmlformats.org/officeDocument/2006/relationships/image" Target="../media/image12.jpg"/><Relationship Id="rId6" Type="http://schemas.openxmlformats.org/officeDocument/2006/relationships/image" Target="../media/image5.jpg"/><Relationship Id="rId7" Type="http://schemas.openxmlformats.org/officeDocument/2006/relationships/image" Target="../media/image4.jpg"/><Relationship Id="rId8" Type="http://schemas.openxmlformats.org/officeDocument/2006/relationships/image" Target="../media/image8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9.jpg"/><Relationship Id="rId4" Type="http://schemas.openxmlformats.org/officeDocument/2006/relationships/image" Target="../media/image7.jpg"/><Relationship Id="rId5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13.png"/><Relationship Id="rId5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7" Type="http://schemas.openxmlformats.org/officeDocument/2006/relationships/image" Target="../media/image2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17.png"/><Relationship Id="rId5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18.jpg"/><Relationship Id="rId5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idx="1" type="subTitle"/>
          </p:nvPr>
        </p:nvSpPr>
        <p:spPr>
          <a:xfrm>
            <a:off x="198450" y="395720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Bree Serif"/>
                <a:ea typeface="Bree Serif"/>
                <a:cs typeface="Bree Serif"/>
                <a:sym typeface="Bree Serif"/>
              </a:rPr>
              <a:t>Yashodhan Singh and Dimitri Ramoutar</a:t>
            </a:r>
            <a:endParaRPr>
              <a:solidFill>
                <a:srgbClr val="434343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82224" y="340250"/>
            <a:ext cx="4427152" cy="365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Additional </a:t>
            </a: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Features to develop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35" name="Google Shape;135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AutoNum type="arabicPeriod"/>
            </a:pP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Dream Journal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AutoNum type="arabicPeriod"/>
            </a:pP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View Previous Draws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AutoNum type="arabicPeriod"/>
            </a:pP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Share your dreams &amp; mark choice with your friends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AutoNum type="arabicPeriod"/>
            </a:pP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View your friends’ dreams or mark choice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AutoNum type="arabicPeriod"/>
            </a:pP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Bet $$$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6" name="Google Shape;13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11450" y="54101"/>
            <a:ext cx="1353374" cy="111655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2"/>
          <p:cNvSpPr txBox="1"/>
          <p:nvPr>
            <p:ph type="title"/>
          </p:nvPr>
        </p:nvSpPr>
        <p:spPr>
          <a:xfrm>
            <a:off x="237900" y="36363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Technical Difficulties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Any questions or feedback?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143" name="Google Shape;14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38825" y="1554362"/>
            <a:ext cx="2466350" cy="203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582013" y="234250"/>
            <a:ext cx="8520600" cy="6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Bree Serif"/>
                <a:ea typeface="Bree Serif"/>
                <a:cs typeface="Bree Serif"/>
                <a:sym typeface="Bree Serif"/>
              </a:rPr>
              <a:t>Trinidad and Tobago </a:t>
            </a:r>
            <a:endParaRPr sz="3000"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9688" y="3240435"/>
            <a:ext cx="2751613" cy="1670739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275" y="3240425"/>
            <a:ext cx="2886998" cy="1727348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11325" y="3175825"/>
            <a:ext cx="2751600" cy="1670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 rotWithShape="1">
          <a:blip r:embed="rId6">
            <a:alphaModFix/>
          </a:blip>
          <a:srcRect b="0" l="0" r="0" t="8340"/>
          <a:stretch/>
        </p:blipFill>
        <p:spPr>
          <a:xfrm>
            <a:off x="5632550" y="1166238"/>
            <a:ext cx="2751601" cy="1926688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38375" y="1033257"/>
            <a:ext cx="2802750" cy="2102069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164150" y="928150"/>
            <a:ext cx="2367470" cy="2207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711450" y="54101"/>
            <a:ext cx="1353374" cy="1116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316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What is PlayWhe?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270850" y="1152475"/>
            <a:ext cx="3872700" cy="352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Char char="●"/>
            </a:pPr>
            <a:r>
              <a:rPr b="1" lang="en" sz="1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PlayWhe</a:t>
            </a:r>
            <a:r>
              <a:rPr lang="en" sz="1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has its origins in China (Originally called Chinapoo) and brought to Trinidad during Indentureship in the 1800’s.</a:t>
            </a:r>
            <a:br>
              <a:rPr lang="en" sz="1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4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Char char="●"/>
            </a:pPr>
            <a:r>
              <a:rPr lang="en" sz="1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The game involves betting on a number between 1-36 called a </a:t>
            </a:r>
            <a:r>
              <a:rPr b="1" lang="en" sz="1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mark</a:t>
            </a:r>
            <a:r>
              <a:rPr lang="en" sz="1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,</a:t>
            </a:r>
            <a:r>
              <a:rPr lang="en" sz="1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each of which has a name. (Similar to Roulette)</a:t>
            </a:r>
            <a:br>
              <a:rPr lang="en" sz="1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4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Char char="●"/>
            </a:pPr>
            <a:r>
              <a:rPr lang="en" sz="1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Players pick their numbers/marks based on their </a:t>
            </a:r>
            <a:r>
              <a:rPr b="1" lang="en" sz="1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dreams</a:t>
            </a:r>
            <a:r>
              <a:rPr lang="en" sz="1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b="1" lang="en" sz="1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visions</a:t>
            </a:r>
            <a:r>
              <a:rPr lang="en" sz="1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or </a:t>
            </a:r>
            <a:r>
              <a:rPr b="1" lang="en" sz="1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superstitious belief</a:t>
            </a:r>
            <a:r>
              <a:rPr lang="en" sz="1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br>
              <a:rPr lang="en" sz="1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1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1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4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Char char="●"/>
            </a:pPr>
            <a:r>
              <a:rPr lang="en" sz="1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They play at physical lottery booths and the results for draws are televised. There are four draws per day.  </a:t>
            </a:r>
            <a:endParaRPr sz="14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1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8025" y="1180000"/>
            <a:ext cx="4296175" cy="3492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11450" y="54101"/>
            <a:ext cx="1353374" cy="1116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311700" y="316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How players choose a “mark” (or number)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1" name="Google Shape;81;p16"/>
          <p:cNvSpPr txBox="1"/>
          <p:nvPr>
            <p:ph idx="1" type="body"/>
          </p:nvPr>
        </p:nvSpPr>
        <p:spPr>
          <a:xfrm>
            <a:off x="137975" y="1178225"/>
            <a:ext cx="2781600" cy="360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Char char="●"/>
            </a:pPr>
            <a:r>
              <a:rPr lang="en" sz="1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Numbers are chosen based on dreams/visions called “rakes”.</a:t>
            </a:r>
            <a:br>
              <a:rPr lang="en" sz="1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4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Char char="●"/>
            </a:pPr>
            <a:r>
              <a:rPr lang="en" sz="1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These associations between dreams and numbers have to be memorized or looked up in the official diary.</a:t>
            </a:r>
            <a:br>
              <a:rPr lang="en" sz="1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4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Char char="●"/>
            </a:pPr>
            <a:r>
              <a:rPr lang="en" sz="1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Newer players often have to ask older players to interpret their dreams since there are many associations. </a:t>
            </a:r>
            <a:endParaRPr sz="14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20700" y="1125025"/>
            <a:ext cx="2618931" cy="3820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72725" y="1125025"/>
            <a:ext cx="2781577" cy="379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11450" y="54101"/>
            <a:ext cx="1353374" cy="1116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Example Playthrough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90" name="Google Shape;9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11450" y="54101"/>
            <a:ext cx="1353374" cy="111655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7"/>
          <p:cNvSpPr txBox="1"/>
          <p:nvPr/>
        </p:nvSpPr>
        <p:spPr>
          <a:xfrm>
            <a:off x="311700" y="1357450"/>
            <a:ext cx="4946100" cy="234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Common dreams/visions for the “mark” 4-Dead Man: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Coffin, Hearse, Fire, Crying, Fresh Dead, Businessman, Blind, Rat, Murder, Debt. 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Common dreams/visions for the “mark” 20-Dog: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Police, FBI, Thief, Merchant, Teeth, Hunger, Drought, Politician. 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2" name="Google Shape;9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58500" y="1398550"/>
            <a:ext cx="723900" cy="581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58500" y="2626125"/>
            <a:ext cx="676275" cy="61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What we’re making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9" name="Google Shape;99;p18"/>
          <p:cNvSpPr txBox="1"/>
          <p:nvPr>
            <p:ph idx="1" type="body"/>
          </p:nvPr>
        </p:nvSpPr>
        <p:spPr>
          <a:xfrm>
            <a:off x="311700" y="1457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We’re targeting </a:t>
            </a:r>
            <a:r>
              <a:rPr b="1" lang="en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two</a:t>
            </a:r>
            <a:r>
              <a:rPr lang="en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inconveniences shown by this playthrough:</a:t>
            </a:r>
            <a:endParaRPr sz="6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Calibri"/>
              <a:buAutoNum type="arabicPeriod"/>
            </a:pPr>
            <a:r>
              <a:rPr lang="en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Choosing their mark</a:t>
            </a:r>
            <a:endParaRPr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AutoNum type="alphaLcPeriod"/>
            </a:pPr>
            <a:r>
              <a:rPr lang="en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Using </a:t>
            </a:r>
            <a:r>
              <a:rPr b="1" lang="en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NLP</a:t>
            </a:r>
            <a:r>
              <a:rPr lang="en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to allow players to get marks recommended to them</a:t>
            </a:r>
            <a:endParaRPr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AutoNum type="alphaLcPeriod"/>
            </a:pPr>
            <a:r>
              <a:rPr lang="en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They tell the app about their dreams, we algorithmically populate associated words &amp; imagery in order to generate recommendations for them</a:t>
            </a:r>
            <a:endParaRPr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Calibri"/>
              <a:buAutoNum type="arabicPeriod"/>
            </a:pPr>
            <a:r>
              <a:rPr lang="en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Placing their bet</a:t>
            </a:r>
            <a:endParaRPr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AutoNum type="alphaLcPeriod"/>
            </a:pPr>
            <a:r>
              <a:rPr lang="en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Using a database to store players’ account information</a:t>
            </a:r>
            <a:endParaRPr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AutoNum type="alphaLcPeriod"/>
            </a:pPr>
            <a:r>
              <a:rPr lang="en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Allowing them to place bets in app, using virtual currency...</a:t>
            </a:r>
            <a:endParaRPr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0" name="Google Shape;10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11450" y="54101"/>
            <a:ext cx="1353374" cy="1116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The spiritual aesthetic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106" name="Google Shape;10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9525" y="1143025"/>
            <a:ext cx="2953524" cy="3600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11450" y="54101"/>
            <a:ext cx="1353374" cy="111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95450" y="1017725"/>
            <a:ext cx="2953525" cy="144074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795575" y="1535276"/>
            <a:ext cx="2062000" cy="257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991737" y="2602174"/>
            <a:ext cx="2306074" cy="2306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The spiritual aesthetic (cont.)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116" name="Google Shape;11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28075" y="-173924"/>
            <a:ext cx="1353374" cy="111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0"/>
          <p:cNvPicPr preferRelativeResize="0"/>
          <p:nvPr/>
        </p:nvPicPr>
        <p:blipFill rotWithShape="1">
          <a:blip r:embed="rId4">
            <a:alphaModFix/>
          </a:blip>
          <a:srcRect b="-2069" l="0" r="0" t="2070"/>
          <a:stretch/>
        </p:blipFill>
        <p:spPr>
          <a:xfrm>
            <a:off x="251825" y="2274525"/>
            <a:ext cx="2919476" cy="2666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20175" y="1017725"/>
            <a:ext cx="2570662" cy="21208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9" name="Google Shape;119;p20"/>
          <p:cNvCxnSpPr/>
          <p:nvPr/>
        </p:nvCxnSpPr>
        <p:spPr>
          <a:xfrm flipH="1" rot="10800000">
            <a:off x="3397825" y="3100200"/>
            <a:ext cx="535800" cy="358800"/>
          </a:xfrm>
          <a:prstGeom prst="straightConnector1">
            <a:avLst/>
          </a:prstGeom>
          <a:noFill/>
          <a:ln cap="flat" cmpd="sng" w="1524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" name="Google Shape;120;p20"/>
          <p:cNvCxnSpPr/>
          <p:nvPr/>
        </p:nvCxnSpPr>
        <p:spPr>
          <a:xfrm flipH="1" rot="10800000">
            <a:off x="3651950" y="2873400"/>
            <a:ext cx="519300" cy="453000"/>
          </a:xfrm>
          <a:prstGeom prst="straightConnector1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21" name="Google Shape;121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81825" y="3252124"/>
            <a:ext cx="2869000" cy="2332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User Interface 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127" name="Google Shape;12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11450" y="54101"/>
            <a:ext cx="1353374" cy="111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57550" y="1170650"/>
            <a:ext cx="2211750" cy="38209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46225" y="1219825"/>
            <a:ext cx="1904814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